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0" r:id="rId3"/>
    <p:sldId id="261" r:id="rId4"/>
    <p:sldId id="267" r:id="rId5"/>
    <p:sldId id="268" r:id="rId6"/>
    <p:sldId id="262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88E96-BDF7-4166-9524-B6C5DA78323E}" type="datetimeFigureOut">
              <a:rPr lang="fr-FR" smtClean="0"/>
              <a:t>15/03/2022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B059D-8D07-45E8-AF4F-30F7C82264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5056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88E96-BDF7-4166-9524-B6C5DA78323E}" type="datetimeFigureOut">
              <a:rPr lang="fr-FR" smtClean="0"/>
              <a:t>15/03/2022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B059D-8D07-45E8-AF4F-30F7C82264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5758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88E96-BDF7-4166-9524-B6C5DA78323E}" type="datetimeFigureOut">
              <a:rPr lang="fr-FR" smtClean="0"/>
              <a:t>15/03/2022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B059D-8D07-45E8-AF4F-30F7C82264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1477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88E96-BDF7-4166-9524-B6C5DA78323E}" type="datetimeFigureOut">
              <a:rPr lang="fr-FR" smtClean="0"/>
              <a:t>15/03/2022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B059D-8D07-45E8-AF4F-30F7C82264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596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88E96-BDF7-4166-9524-B6C5DA78323E}" type="datetimeFigureOut">
              <a:rPr lang="fr-FR" smtClean="0"/>
              <a:t>15/03/2022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B059D-8D07-45E8-AF4F-30F7C82264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3855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88E96-BDF7-4166-9524-B6C5DA78323E}" type="datetimeFigureOut">
              <a:rPr lang="fr-FR" smtClean="0"/>
              <a:t>15/03/2022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B059D-8D07-45E8-AF4F-30F7C82264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202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88E96-BDF7-4166-9524-B6C5DA78323E}" type="datetimeFigureOut">
              <a:rPr lang="fr-FR" smtClean="0"/>
              <a:t>15/03/2022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B059D-8D07-45E8-AF4F-30F7C82264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7919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88E96-BDF7-4166-9524-B6C5DA78323E}" type="datetimeFigureOut">
              <a:rPr lang="fr-FR" smtClean="0"/>
              <a:t>15/03/2022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B059D-8D07-45E8-AF4F-30F7C82264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8713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88E96-BDF7-4166-9524-B6C5DA78323E}" type="datetimeFigureOut">
              <a:rPr lang="fr-FR" smtClean="0"/>
              <a:t>15/03/2022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B059D-8D07-45E8-AF4F-30F7C82264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7821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88E96-BDF7-4166-9524-B6C5DA78323E}" type="datetimeFigureOut">
              <a:rPr lang="fr-FR" smtClean="0"/>
              <a:t>15/03/2022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B059D-8D07-45E8-AF4F-30F7C82264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074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88E96-BDF7-4166-9524-B6C5DA78323E}" type="datetimeFigureOut">
              <a:rPr lang="fr-FR" smtClean="0"/>
              <a:t>15/03/2022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B059D-8D07-45E8-AF4F-30F7C82264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313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88E96-BDF7-4166-9524-B6C5DA78323E}" type="datetimeFigureOut">
              <a:rPr lang="fr-FR" smtClean="0"/>
              <a:t>15/03/2022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B059D-8D07-45E8-AF4F-30F7C82264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7966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1173708" y="5201708"/>
            <a:ext cx="31904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u="sng" dirty="0" smtClean="0"/>
              <a:t>Légende pages suivantes :</a:t>
            </a:r>
          </a:p>
          <a:p>
            <a:endParaRPr lang="fr-FR" sz="1400" dirty="0" smtClean="0"/>
          </a:p>
          <a:p>
            <a:r>
              <a:rPr lang="fr-FR" sz="1400" dirty="0" smtClean="0"/>
              <a:t>        portes déjà </a:t>
            </a:r>
            <a:r>
              <a:rPr lang="fr-FR" sz="1400" dirty="0"/>
              <a:t>é</a:t>
            </a:r>
            <a:r>
              <a:rPr lang="fr-FR" sz="1400" dirty="0" smtClean="0"/>
              <a:t>quipées en ARD</a:t>
            </a:r>
          </a:p>
          <a:p>
            <a:endParaRPr lang="fr-FR" sz="1400" dirty="0"/>
          </a:p>
          <a:p>
            <a:r>
              <a:rPr lang="fr-FR" sz="1400" dirty="0" smtClean="0"/>
              <a:t>        portes à </a:t>
            </a:r>
            <a:r>
              <a:rPr lang="fr-FR" sz="1400" dirty="0"/>
              <a:t>é</a:t>
            </a:r>
            <a:r>
              <a:rPr lang="fr-FR" sz="1400" dirty="0" smtClean="0"/>
              <a:t>quiper en </a:t>
            </a:r>
            <a:r>
              <a:rPr lang="fr-FR" sz="1400" dirty="0" smtClean="0"/>
              <a:t>ARD          (travaux prévu en avril et mai 2022)</a:t>
            </a:r>
            <a:endParaRPr lang="fr-FR" sz="140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8695" y="1728412"/>
            <a:ext cx="10515600" cy="1325563"/>
          </a:xfrm>
        </p:spPr>
        <p:txBody>
          <a:bodyPr/>
          <a:lstStyle/>
          <a:p>
            <a:pPr algn="ctr"/>
            <a:r>
              <a:rPr lang="fr-FR" b="1" dirty="0" smtClean="0"/>
              <a:t>Bâtiment Jean </a:t>
            </a:r>
            <a:r>
              <a:rPr lang="fr-FR" b="1" dirty="0" err="1" smtClean="0"/>
              <a:t>Roget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38696" y="3247101"/>
            <a:ext cx="11091750" cy="10003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000" dirty="0" smtClean="0"/>
              <a:t>Installation Contrôle d’accès</a:t>
            </a:r>
            <a:endParaRPr lang="fr-FR" sz="40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338" y="534924"/>
            <a:ext cx="2314303" cy="1548803"/>
          </a:xfrm>
          <a:prstGeom prst="rect">
            <a:avLst/>
          </a:prstGeom>
        </p:spPr>
      </p:pic>
      <p:sp>
        <p:nvSpPr>
          <p:cNvPr id="6" name="Ellipse 5"/>
          <p:cNvSpPr/>
          <p:nvPr/>
        </p:nvSpPr>
        <p:spPr>
          <a:xfrm>
            <a:off x="1218168" y="5694005"/>
            <a:ext cx="246366" cy="236891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/>
          <p:cNvSpPr/>
          <p:nvPr/>
        </p:nvSpPr>
        <p:spPr>
          <a:xfrm>
            <a:off x="1228371" y="6134367"/>
            <a:ext cx="246366" cy="236891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2715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ZoneTexte 16"/>
          <p:cNvSpPr txBox="1"/>
          <p:nvPr/>
        </p:nvSpPr>
        <p:spPr>
          <a:xfrm>
            <a:off x="1915885" y="304132"/>
            <a:ext cx="7837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Jean </a:t>
            </a:r>
            <a:r>
              <a:rPr kumimoji="0" lang="fr-FR" sz="1800" b="1" i="0" u="sng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Roget</a:t>
            </a:r>
            <a:r>
              <a:rPr kumimoji="0" lang="fr-FR" sz="18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Contrôle d’accès</a:t>
            </a: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" y="197475"/>
            <a:ext cx="1133374" cy="758489"/>
          </a:xfrm>
          <a:prstGeom prst="rect">
            <a:avLst/>
          </a:prstGeom>
        </p:spPr>
      </p:pic>
      <p:sp>
        <p:nvSpPr>
          <p:cNvPr id="76" name="ZoneTexte 75"/>
          <p:cNvSpPr txBox="1"/>
          <p:nvPr/>
        </p:nvSpPr>
        <p:spPr>
          <a:xfrm>
            <a:off x="365760" y="6475615"/>
            <a:ext cx="29544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Réalisé par Betty </a:t>
            </a:r>
            <a:r>
              <a:rPr kumimoji="0" lang="fr-FR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Baffie</a:t>
            </a:r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Janvier 2022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454" y="955964"/>
            <a:ext cx="10058400" cy="235069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454" y="3948151"/>
            <a:ext cx="10058400" cy="2244964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259080" y="1212980"/>
            <a:ext cx="1133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smtClean="0"/>
              <a:t>RDC Bas :</a:t>
            </a:r>
            <a:endParaRPr lang="fr-FR" u="sng" dirty="0"/>
          </a:p>
        </p:txBody>
      </p:sp>
      <p:sp>
        <p:nvSpPr>
          <p:cNvPr id="8" name="ZoneTexte 7"/>
          <p:cNvSpPr txBox="1"/>
          <p:nvPr/>
        </p:nvSpPr>
        <p:spPr>
          <a:xfrm>
            <a:off x="259080" y="3984160"/>
            <a:ext cx="1133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smtClean="0"/>
              <a:t>RDC :</a:t>
            </a:r>
            <a:endParaRPr lang="fr-FR" u="sng" dirty="0"/>
          </a:p>
        </p:txBody>
      </p:sp>
      <p:sp>
        <p:nvSpPr>
          <p:cNvPr id="4" name="Ellipse 3"/>
          <p:cNvSpPr/>
          <p:nvPr/>
        </p:nvSpPr>
        <p:spPr>
          <a:xfrm>
            <a:off x="8388652" y="2083049"/>
            <a:ext cx="246366" cy="236891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2358869" y="4964817"/>
            <a:ext cx="246366" cy="236891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llipse 24"/>
          <p:cNvSpPr/>
          <p:nvPr/>
        </p:nvSpPr>
        <p:spPr>
          <a:xfrm>
            <a:off x="11041181" y="1955273"/>
            <a:ext cx="246366" cy="236891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/>
          <p:cNvSpPr/>
          <p:nvPr/>
        </p:nvSpPr>
        <p:spPr>
          <a:xfrm>
            <a:off x="2567901" y="1113389"/>
            <a:ext cx="246366" cy="236891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Ellipse 29"/>
          <p:cNvSpPr/>
          <p:nvPr/>
        </p:nvSpPr>
        <p:spPr>
          <a:xfrm>
            <a:off x="8605337" y="4778247"/>
            <a:ext cx="246366" cy="236891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Ellipse 30"/>
          <p:cNvSpPr/>
          <p:nvPr/>
        </p:nvSpPr>
        <p:spPr>
          <a:xfrm>
            <a:off x="8181927" y="5858825"/>
            <a:ext cx="246366" cy="236891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7708230" y="6306338"/>
            <a:ext cx="4090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Porte automatique pilotée par </a:t>
            </a:r>
            <a:r>
              <a:rPr lang="fr-FR" sz="1200" dirty="0" smtClean="0"/>
              <a:t>l’interface pour les horaires</a:t>
            </a:r>
            <a:endParaRPr lang="fr-FR" sz="1200" dirty="0"/>
          </a:p>
        </p:txBody>
      </p:sp>
      <p:cxnSp>
        <p:nvCxnSpPr>
          <p:cNvPr id="9" name="Connecteur droit avec flèche 8"/>
          <p:cNvCxnSpPr/>
          <p:nvPr/>
        </p:nvCxnSpPr>
        <p:spPr>
          <a:xfrm flipH="1" flipV="1">
            <a:off x="8061159" y="6095717"/>
            <a:ext cx="6209" cy="2829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Ellipse 13"/>
          <p:cNvSpPr/>
          <p:nvPr/>
        </p:nvSpPr>
        <p:spPr>
          <a:xfrm>
            <a:off x="7523017" y="1050584"/>
            <a:ext cx="658909" cy="38137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5460368" y="935981"/>
            <a:ext cx="1922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0070C0"/>
                </a:solidFill>
              </a:rPr>
              <a:t>Porte IS : entrée impossible</a:t>
            </a:r>
            <a:endParaRPr lang="fr-FR" sz="1200" dirty="0">
              <a:solidFill>
                <a:srgbClr val="0070C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10547173" y="3462722"/>
            <a:ext cx="2045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0070C0"/>
                </a:solidFill>
              </a:rPr>
              <a:t>Porte IS</a:t>
            </a:r>
          </a:p>
          <a:p>
            <a:r>
              <a:rPr lang="fr-FR" sz="1200" dirty="0" smtClean="0">
                <a:solidFill>
                  <a:srgbClr val="0070C0"/>
                </a:solidFill>
              </a:rPr>
              <a:t>Entrée impossible</a:t>
            </a:r>
            <a:endParaRPr lang="fr-FR" sz="1200" dirty="0">
              <a:solidFill>
                <a:srgbClr val="0070C0"/>
              </a:solidFill>
            </a:endParaRPr>
          </a:p>
        </p:txBody>
      </p:sp>
      <p:sp>
        <p:nvSpPr>
          <p:cNvPr id="64" name="Ellipse 63"/>
          <p:cNvSpPr/>
          <p:nvPr/>
        </p:nvSpPr>
        <p:spPr>
          <a:xfrm>
            <a:off x="10911689" y="3900623"/>
            <a:ext cx="505350" cy="405341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/>
          <p:cNvSpPr/>
          <p:nvPr/>
        </p:nvSpPr>
        <p:spPr>
          <a:xfrm>
            <a:off x="6544716" y="2083049"/>
            <a:ext cx="246366" cy="236891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/>
          <p:nvPr/>
        </p:nvSpPr>
        <p:spPr>
          <a:xfrm>
            <a:off x="2523772" y="1970109"/>
            <a:ext cx="246366" cy="236891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8388652" y="389874"/>
            <a:ext cx="2991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Porte auto sur lecteur de badge extérieur</a:t>
            </a:r>
          </a:p>
          <a:p>
            <a:r>
              <a:rPr lang="fr-FR" sz="1200" dirty="0" smtClean="0"/>
              <a:t>+ Interphone</a:t>
            </a:r>
            <a:endParaRPr lang="fr-FR" sz="1200" dirty="0"/>
          </a:p>
        </p:txBody>
      </p:sp>
      <p:sp>
        <p:nvSpPr>
          <p:cNvPr id="29" name="Ellipse 28"/>
          <p:cNvSpPr/>
          <p:nvPr/>
        </p:nvSpPr>
        <p:spPr>
          <a:xfrm>
            <a:off x="8283050" y="1164814"/>
            <a:ext cx="211204" cy="23197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" name="Connecteur droit avec flèche 15"/>
          <p:cNvCxnSpPr/>
          <p:nvPr/>
        </p:nvCxnSpPr>
        <p:spPr>
          <a:xfrm flipH="1">
            <a:off x="8428293" y="855948"/>
            <a:ext cx="83542" cy="25541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6925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337" y="1542117"/>
            <a:ext cx="10142938" cy="2442043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867" y="4073767"/>
            <a:ext cx="10181408" cy="2566640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1915885" y="304132"/>
            <a:ext cx="7837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Jean </a:t>
            </a:r>
            <a:r>
              <a:rPr kumimoji="0" lang="fr-FR" sz="1800" b="1" i="0" u="sng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Roget</a:t>
            </a:r>
            <a:r>
              <a:rPr kumimoji="0" lang="fr-FR" sz="18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Contrôle d’accès</a:t>
            </a: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" y="197475"/>
            <a:ext cx="1133374" cy="758489"/>
          </a:xfrm>
          <a:prstGeom prst="rect">
            <a:avLst/>
          </a:prstGeom>
        </p:spPr>
      </p:pic>
      <p:sp>
        <p:nvSpPr>
          <p:cNvPr id="76" name="ZoneTexte 75"/>
          <p:cNvSpPr txBox="1"/>
          <p:nvPr/>
        </p:nvSpPr>
        <p:spPr>
          <a:xfrm>
            <a:off x="365760" y="6475615"/>
            <a:ext cx="29544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Réalisé par Betty </a:t>
            </a:r>
            <a:r>
              <a:rPr kumimoji="0" lang="fr-FR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Baffie</a:t>
            </a:r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Janvier 2022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59080" y="1212980"/>
            <a:ext cx="1133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smtClean="0"/>
              <a:t>R+3 :</a:t>
            </a:r>
            <a:endParaRPr lang="fr-FR" u="sng" dirty="0"/>
          </a:p>
        </p:txBody>
      </p:sp>
      <p:sp>
        <p:nvSpPr>
          <p:cNvPr id="8" name="ZoneTexte 7"/>
          <p:cNvSpPr txBox="1"/>
          <p:nvPr/>
        </p:nvSpPr>
        <p:spPr>
          <a:xfrm>
            <a:off x="259080" y="3984160"/>
            <a:ext cx="1133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smtClean="0"/>
              <a:t>R+4 :</a:t>
            </a:r>
            <a:endParaRPr lang="fr-FR" u="sng" dirty="0"/>
          </a:p>
        </p:txBody>
      </p:sp>
      <p:sp>
        <p:nvSpPr>
          <p:cNvPr id="22" name="Ellipse 21"/>
          <p:cNvSpPr/>
          <p:nvPr/>
        </p:nvSpPr>
        <p:spPr>
          <a:xfrm>
            <a:off x="2327819" y="2514046"/>
            <a:ext cx="246366" cy="236891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/>
          <p:cNvSpPr/>
          <p:nvPr/>
        </p:nvSpPr>
        <p:spPr>
          <a:xfrm>
            <a:off x="10902324" y="2433280"/>
            <a:ext cx="246366" cy="236891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/>
          <p:cNvSpPr/>
          <p:nvPr/>
        </p:nvSpPr>
        <p:spPr>
          <a:xfrm>
            <a:off x="7120398" y="2433281"/>
            <a:ext cx="246366" cy="236891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>
          <a:xfrm>
            <a:off x="10902324" y="5120195"/>
            <a:ext cx="246366" cy="236891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/>
          <p:cNvSpPr/>
          <p:nvPr/>
        </p:nvSpPr>
        <p:spPr>
          <a:xfrm>
            <a:off x="7133000" y="5120196"/>
            <a:ext cx="246366" cy="236891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/>
          <p:cNvSpPr/>
          <p:nvPr/>
        </p:nvSpPr>
        <p:spPr>
          <a:xfrm>
            <a:off x="2357036" y="5091361"/>
            <a:ext cx="246366" cy="236891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4826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ZoneTexte 16"/>
          <p:cNvSpPr txBox="1"/>
          <p:nvPr/>
        </p:nvSpPr>
        <p:spPr>
          <a:xfrm>
            <a:off x="1915885" y="304132"/>
            <a:ext cx="7837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Jean </a:t>
            </a:r>
            <a:r>
              <a:rPr kumimoji="0" lang="fr-FR" sz="1800" b="1" i="0" u="sng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Roget</a:t>
            </a:r>
            <a:r>
              <a:rPr kumimoji="0" lang="fr-FR" sz="18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Contrôle d’accès</a:t>
            </a: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" y="197475"/>
            <a:ext cx="1133374" cy="758489"/>
          </a:xfrm>
          <a:prstGeom prst="rect">
            <a:avLst/>
          </a:prstGeom>
        </p:spPr>
      </p:pic>
      <p:sp>
        <p:nvSpPr>
          <p:cNvPr id="76" name="ZoneTexte 75"/>
          <p:cNvSpPr txBox="1"/>
          <p:nvPr/>
        </p:nvSpPr>
        <p:spPr>
          <a:xfrm>
            <a:off x="365760" y="6475615"/>
            <a:ext cx="29544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Réalisé par Betty </a:t>
            </a:r>
            <a:r>
              <a:rPr kumimoji="0" lang="fr-FR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Baffie</a:t>
            </a:r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Janvier 2022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59080" y="1212980"/>
            <a:ext cx="1133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smtClean="0"/>
              <a:t>R+5 :</a:t>
            </a:r>
            <a:endParaRPr lang="fr-FR" u="sng" dirty="0"/>
          </a:p>
        </p:txBody>
      </p:sp>
      <p:sp>
        <p:nvSpPr>
          <p:cNvPr id="8" name="ZoneTexte 7"/>
          <p:cNvSpPr txBox="1"/>
          <p:nvPr/>
        </p:nvSpPr>
        <p:spPr>
          <a:xfrm>
            <a:off x="259080" y="3984160"/>
            <a:ext cx="1133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smtClean="0"/>
              <a:t>R+6 :</a:t>
            </a:r>
            <a:endParaRPr lang="fr-FR" u="sng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671" y="4106306"/>
            <a:ext cx="10058400" cy="2213963"/>
          </a:xfrm>
          <a:prstGeom prst="rect">
            <a:avLst/>
          </a:prstGeom>
        </p:spPr>
      </p:pic>
      <p:sp>
        <p:nvSpPr>
          <p:cNvPr id="22" name="Ellipse 21"/>
          <p:cNvSpPr/>
          <p:nvPr/>
        </p:nvSpPr>
        <p:spPr>
          <a:xfrm>
            <a:off x="4571782" y="4779837"/>
            <a:ext cx="246366" cy="236891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10844022" y="4949399"/>
            <a:ext cx="246366" cy="236891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2308929" y="4956837"/>
            <a:ext cx="246366" cy="236891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/>
          <p:cNvSpPr/>
          <p:nvPr/>
        </p:nvSpPr>
        <p:spPr>
          <a:xfrm>
            <a:off x="7052219" y="4950926"/>
            <a:ext cx="246366" cy="236891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013" y="1233191"/>
            <a:ext cx="10081715" cy="2351596"/>
          </a:xfrm>
          <a:prstGeom prst="rect">
            <a:avLst/>
          </a:prstGeom>
        </p:spPr>
      </p:pic>
      <p:sp>
        <p:nvSpPr>
          <p:cNvPr id="15" name="Ellipse 14"/>
          <p:cNvSpPr/>
          <p:nvPr/>
        </p:nvSpPr>
        <p:spPr>
          <a:xfrm>
            <a:off x="10844022" y="2068219"/>
            <a:ext cx="246366" cy="236891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/>
          <p:cNvSpPr/>
          <p:nvPr/>
        </p:nvSpPr>
        <p:spPr>
          <a:xfrm>
            <a:off x="2308929" y="2121809"/>
            <a:ext cx="246366" cy="236891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/>
          <p:cNvSpPr/>
          <p:nvPr/>
        </p:nvSpPr>
        <p:spPr>
          <a:xfrm>
            <a:off x="7052219" y="2068219"/>
            <a:ext cx="246366" cy="236891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0603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ZoneTexte 16"/>
          <p:cNvSpPr txBox="1"/>
          <p:nvPr/>
        </p:nvSpPr>
        <p:spPr>
          <a:xfrm>
            <a:off x="1915885" y="304132"/>
            <a:ext cx="7837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Jean </a:t>
            </a:r>
            <a:r>
              <a:rPr kumimoji="0" lang="fr-FR" sz="1800" b="1" i="0" u="sng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Roget</a:t>
            </a:r>
            <a:r>
              <a:rPr kumimoji="0" lang="fr-FR" sz="18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Contrôle d’accès</a:t>
            </a: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" y="197475"/>
            <a:ext cx="1133374" cy="758489"/>
          </a:xfrm>
          <a:prstGeom prst="rect">
            <a:avLst/>
          </a:prstGeom>
        </p:spPr>
      </p:pic>
      <p:sp>
        <p:nvSpPr>
          <p:cNvPr id="76" name="ZoneTexte 75"/>
          <p:cNvSpPr txBox="1"/>
          <p:nvPr/>
        </p:nvSpPr>
        <p:spPr>
          <a:xfrm>
            <a:off x="365760" y="6475615"/>
            <a:ext cx="29544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Réalisé par Betty </a:t>
            </a:r>
            <a:r>
              <a:rPr kumimoji="0" lang="fr-FR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Baffie</a:t>
            </a:r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Janvier 2022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59080" y="1212980"/>
            <a:ext cx="1133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smtClean="0"/>
              <a:t>R+7 :</a:t>
            </a:r>
            <a:endParaRPr lang="fr-FR" u="sng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785" y="1385831"/>
            <a:ext cx="10058400" cy="2188708"/>
          </a:xfrm>
          <a:prstGeom prst="rect">
            <a:avLst/>
          </a:prstGeom>
        </p:spPr>
      </p:pic>
      <p:sp>
        <p:nvSpPr>
          <p:cNvPr id="28" name="Ellipse 27"/>
          <p:cNvSpPr/>
          <p:nvPr/>
        </p:nvSpPr>
        <p:spPr>
          <a:xfrm>
            <a:off x="7001481" y="2233964"/>
            <a:ext cx="246366" cy="236891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2388357" y="3479266"/>
            <a:ext cx="2050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IS : Accès </a:t>
            </a:r>
            <a:r>
              <a:rPr lang="fr-FR" sz="1400" dirty="0" smtClean="0"/>
              <a:t>impossible</a:t>
            </a:r>
            <a:endParaRPr lang="fr-FR" sz="1400" dirty="0"/>
          </a:p>
        </p:txBody>
      </p:sp>
      <p:cxnSp>
        <p:nvCxnSpPr>
          <p:cNvPr id="6" name="Connecteur droit avec flèche 5"/>
          <p:cNvCxnSpPr/>
          <p:nvPr/>
        </p:nvCxnSpPr>
        <p:spPr>
          <a:xfrm flipH="1" flipV="1">
            <a:off x="2361063" y="2470855"/>
            <a:ext cx="27295" cy="11546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Ellipse 6"/>
          <p:cNvSpPr/>
          <p:nvPr/>
        </p:nvSpPr>
        <p:spPr>
          <a:xfrm>
            <a:off x="2183642" y="2233964"/>
            <a:ext cx="300251" cy="236891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" name="Connecteur droit avec flèche 15"/>
          <p:cNvCxnSpPr/>
          <p:nvPr/>
        </p:nvCxnSpPr>
        <p:spPr>
          <a:xfrm flipH="1" flipV="1">
            <a:off x="10920997" y="2470855"/>
            <a:ext cx="27295" cy="11546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Ellipse 18"/>
          <p:cNvSpPr/>
          <p:nvPr/>
        </p:nvSpPr>
        <p:spPr>
          <a:xfrm>
            <a:off x="10743576" y="2233964"/>
            <a:ext cx="300251" cy="236891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9999773" y="3554611"/>
            <a:ext cx="1812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IS : Accès </a:t>
            </a:r>
            <a:r>
              <a:rPr lang="fr-FR" sz="1400" dirty="0" smtClean="0"/>
              <a:t>impossible</a:t>
            </a:r>
            <a:endParaRPr lang="fr-FR" sz="1400" dirty="0"/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49184"/>
          <a:stretch/>
        </p:blipFill>
        <p:spPr>
          <a:xfrm>
            <a:off x="0" y="3915655"/>
            <a:ext cx="12192000" cy="2610882"/>
          </a:xfrm>
          <a:prstGeom prst="rect">
            <a:avLst/>
          </a:prstGeom>
        </p:spPr>
      </p:pic>
      <p:sp>
        <p:nvSpPr>
          <p:cNvPr id="24" name="Ellipse 23"/>
          <p:cNvSpPr/>
          <p:nvPr/>
        </p:nvSpPr>
        <p:spPr>
          <a:xfrm>
            <a:off x="8393389" y="4957025"/>
            <a:ext cx="166255" cy="166255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25" name="Ellipse 24"/>
          <p:cNvSpPr/>
          <p:nvPr/>
        </p:nvSpPr>
        <p:spPr>
          <a:xfrm>
            <a:off x="6332964" y="4953861"/>
            <a:ext cx="166255" cy="166255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26" name="Ellipse 25"/>
          <p:cNvSpPr/>
          <p:nvPr/>
        </p:nvSpPr>
        <p:spPr>
          <a:xfrm>
            <a:off x="7112817" y="4978934"/>
            <a:ext cx="166255" cy="166255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27" name="Ellipse 26"/>
          <p:cNvSpPr/>
          <p:nvPr/>
        </p:nvSpPr>
        <p:spPr>
          <a:xfrm>
            <a:off x="9613974" y="4981196"/>
            <a:ext cx="166255" cy="166255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29" name="Ellipse 28"/>
          <p:cNvSpPr/>
          <p:nvPr/>
        </p:nvSpPr>
        <p:spPr>
          <a:xfrm>
            <a:off x="10004432" y="4981195"/>
            <a:ext cx="166255" cy="166255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30" name="Ellipse 29"/>
          <p:cNvSpPr/>
          <p:nvPr/>
        </p:nvSpPr>
        <p:spPr>
          <a:xfrm>
            <a:off x="10394890" y="4981194"/>
            <a:ext cx="166255" cy="166255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</a:p>
        </p:txBody>
      </p:sp>
      <p:sp>
        <p:nvSpPr>
          <p:cNvPr id="31" name="Ellipse 30"/>
          <p:cNvSpPr/>
          <p:nvPr/>
        </p:nvSpPr>
        <p:spPr>
          <a:xfrm>
            <a:off x="10785348" y="4981193"/>
            <a:ext cx="166255" cy="166255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</a:p>
        </p:txBody>
      </p:sp>
      <p:sp>
        <p:nvSpPr>
          <p:cNvPr id="32" name="Ellipse 31"/>
          <p:cNvSpPr/>
          <p:nvPr/>
        </p:nvSpPr>
        <p:spPr>
          <a:xfrm>
            <a:off x="11175806" y="4981192"/>
            <a:ext cx="166255" cy="166255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</a:p>
        </p:txBody>
      </p:sp>
      <p:sp>
        <p:nvSpPr>
          <p:cNvPr id="33" name="Ellipse 32"/>
          <p:cNvSpPr/>
          <p:nvPr/>
        </p:nvSpPr>
        <p:spPr>
          <a:xfrm>
            <a:off x="11571449" y="5343155"/>
            <a:ext cx="166255" cy="166255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9</a:t>
            </a:r>
          </a:p>
        </p:txBody>
      </p:sp>
      <p:sp>
        <p:nvSpPr>
          <p:cNvPr id="34" name="Ellipse 33"/>
          <p:cNvSpPr>
            <a:spLocks/>
          </p:cNvSpPr>
          <p:nvPr/>
        </p:nvSpPr>
        <p:spPr>
          <a:xfrm>
            <a:off x="10818089" y="5462980"/>
            <a:ext cx="267027" cy="220478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US" sz="1050" dirty="0"/>
              <a:t>10</a:t>
            </a:r>
          </a:p>
        </p:txBody>
      </p:sp>
      <p:sp>
        <p:nvSpPr>
          <p:cNvPr id="35" name="Ellipse 34"/>
          <p:cNvSpPr/>
          <p:nvPr/>
        </p:nvSpPr>
        <p:spPr>
          <a:xfrm>
            <a:off x="4908730" y="4967003"/>
            <a:ext cx="166255" cy="166255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Ellipse 35"/>
          <p:cNvSpPr/>
          <p:nvPr/>
        </p:nvSpPr>
        <p:spPr>
          <a:xfrm>
            <a:off x="1335187" y="4967002"/>
            <a:ext cx="166255" cy="166255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745F6217-2CC5-4D3D-A222-17E7FDBFD1EF}"/>
              </a:ext>
            </a:extLst>
          </p:cNvPr>
          <p:cNvSpPr>
            <a:spLocks/>
          </p:cNvSpPr>
          <p:nvPr/>
        </p:nvSpPr>
        <p:spPr>
          <a:xfrm>
            <a:off x="10390000" y="5455976"/>
            <a:ext cx="267027" cy="220478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US" sz="1050" dirty="0"/>
              <a:t>11</a:t>
            </a: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74310E28-1913-470D-8531-78815F972365}"/>
              </a:ext>
            </a:extLst>
          </p:cNvPr>
          <p:cNvSpPr>
            <a:spLocks/>
          </p:cNvSpPr>
          <p:nvPr/>
        </p:nvSpPr>
        <p:spPr>
          <a:xfrm>
            <a:off x="10004432" y="5491873"/>
            <a:ext cx="267027" cy="220478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US" sz="1050" dirty="0"/>
              <a:t>12</a:t>
            </a:r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BBE155E3-6972-4185-9C45-BDC495F50FE8}"/>
              </a:ext>
            </a:extLst>
          </p:cNvPr>
          <p:cNvSpPr>
            <a:spLocks/>
          </p:cNvSpPr>
          <p:nvPr/>
        </p:nvSpPr>
        <p:spPr>
          <a:xfrm>
            <a:off x="9399225" y="5436090"/>
            <a:ext cx="267027" cy="220478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US" sz="1050" dirty="0"/>
              <a:t>13</a:t>
            </a:r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8C61D1EB-726E-44B2-B553-260F8167942C}"/>
              </a:ext>
            </a:extLst>
          </p:cNvPr>
          <p:cNvSpPr>
            <a:spLocks/>
          </p:cNvSpPr>
          <p:nvPr/>
        </p:nvSpPr>
        <p:spPr>
          <a:xfrm>
            <a:off x="8559644" y="5453497"/>
            <a:ext cx="267027" cy="220478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US" sz="1050" dirty="0"/>
              <a:t>14</a:t>
            </a:r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93C5E067-7B08-47FB-B424-D687F7B96295}"/>
              </a:ext>
            </a:extLst>
          </p:cNvPr>
          <p:cNvSpPr>
            <a:spLocks/>
          </p:cNvSpPr>
          <p:nvPr/>
        </p:nvSpPr>
        <p:spPr>
          <a:xfrm>
            <a:off x="8828557" y="6155895"/>
            <a:ext cx="267027" cy="220478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US" sz="1050" dirty="0"/>
              <a:t>15</a:t>
            </a: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C33E7CF8-84C1-47CC-9F57-00368196363F}"/>
              </a:ext>
            </a:extLst>
          </p:cNvPr>
          <p:cNvSpPr>
            <a:spLocks/>
          </p:cNvSpPr>
          <p:nvPr/>
        </p:nvSpPr>
        <p:spPr>
          <a:xfrm>
            <a:off x="7020311" y="5421453"/>
            <a:ext cx="267027" cy="220478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US" sz="1050" dirty="0"/>
              <a:t>16</a:t>
            </a:r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B7A6C976-7DBD-4657-B5BF-3C4BEC5F0DAA}"/>
              </a:ext>
            </a:extLst>
          </p:cNvPr>
          <p:cNvSpPr>
            <a:spLocks/>
          </p:cNvSpPr>
          <p:nvPr/>
        </p:nvSpPr>
        <p:spPr>
          <a:xfrm>
            <a:off x="4724830" y="5421453"/>
            <a:ext cx="267027" cy="220478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US" sz="1050" dirty="0"/>
              <a:t>17</a:t>
            </a:r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8D9A8F7A-22A6-4985-960C-04762BAE60FD}"/>
              </a:ext>
            </a:extLst>
          </p:cNvPr>
          <p:cNvSpPr>
            <a:spLocks/>
          </p:cNvSpPr>
          <p:nvPr/>
        </p:nvSpPr>
        <p:spPr>
          <a:xfrm>
            <a:off x="1418314" y="5415712"/>
            <a:ext cx="267027" cy="220478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US" sz="1050" dirty="0"/>
              <a:t>18</a:t>
            </a:r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3FDEB51E-87A3-455D-9652-7A2E9AC30F91}"/>
              </a:ext>
            </a:extLst>
          </p:cNvPr>
          <p:cNvSpPr>
            <a:spLocks/>
          </p:cNvSpPr>
          <p:nvPr/>
        </p:nvSpPr>
        <p:spPr>
          <a:xfrm>
            <a:off x="934609" y="6045597"/>
            <a:ext cx="267027" cy="220478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US" sz="1050" dirty="0"/>
              <a:t>19</a:t>
            </a:r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2AC533EB-46D9-4437-A061-FF3E48793215}"/>
              </a:ext>
            </a:extLst>
          </p:cNvPr>
          <p:cNvSpPr>
            <a:spLocks/>
          </p:cNvSpPr>
          <p:nvPr/>
        </p:nvSpPr>
        <p:spPr>
          <a:xfrm>
            <a:off x="1294539" y="4955513"/>
            <a:ext cx="267027" cy="220478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US" sz="1050" dirty="0"/>
              <a:t>20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83A87BD1-743E-4A86-9850-F5BCDB8C6C25}"/>
              </a:ext>
            </a:extLst>
          </p:cNvPr>
          <p:cNvSpPr>
            <a:spLocks/>
          </p:cNvSpPr>
          <p:nvPr/>
        </p:nvSpPr>
        <p:spPr>
          <a:xfrm>
            <a:off x="2219546" y="4938855"/>
            <a:ext cx="267027" cy="220478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US" sz="1050" dirty="0"/>
              <a:t>21</a:t>
            </a:r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7B089E63-D22C-4C0B-80C1-9456972CCBB7}"/>
              </a:ext>
            </a:extLst>
          </p:cNvPr>
          <p:cNvSpPr>
            <a:spLocks/>
          </p:cNvSpPr>
          <p:nvPr/>
        </p:nvSpPr>
        <p:spPr>
          <a:xfrm>
            <a:off x="4858239" y="4943291"/>
            <a:ext cx="267027" cy="220478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US" sz="1050" dirty="0"/>
              <a:t>22</a:t>
            </a:r>
          </a:p>
        </p:txBody>
      </p:sp>
      <p:grpSp>
        <p:nvGrpSpPr>
          <p:cNvPr id="49" name="Groupe 48"/>
          <p:cNvGrpSpPr/>
          <p:nvPr/>
        </p:nvGrpSpPr>
        <p:grpSpPr>
          <a:xfrm>
            <a:off x="870776" y="5712351"/>
            <a:ext cx="479571" cy="307777"/>
            <a:chOff x="650960" y="419010"/>
            <a:chExt cx="479571" cy="307777"/>
          </a:xfrm>
        </p:grpSpPr>
        <p:sp>
          <p:nvSpPr>
            <p:cNvPr id="50" name="Ellipse 49"/>
            <p:cNvSpPr/>
            <p:nvPr/>
          </p:nvSpPr>
          <p:spPr>
            <a:xfrm>
              <a:off x="731520" y="446205"/>
              <a:ext cx="332509" cy="26835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650960" y="419010"/>
              <a:ext cx="4795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smtClean="0"/>
                <a:t>UTL</a:t>
              </a:r>
              <a:endParaRPr lang="fr-FR" sz="1400" b="1" dirty="0"/>
            </a:p>
          </p:txBody>
        </p:sp>
      </p:grpSp>
      <p:grpSp>
        <p:nvGrpSpPr>
          <p:cNvPr id="52" name="Groupe 51"/>
          <p:cNvGrpSpPr/>
          <p:nvPr/>
        </p:nvGrpSpPr>
        <p:grpSpPr>
          <a:xfrm>
            <a:off x="8026471" y="5201633"/>
            <a:ext cx="479571" cy="307777"/>
            <a:chOff x="650960" y="419010"/>
            <a:chExt cx="479571" cy="307777"/>
          </a:xfrm>
        </p:grpSpPr>
        <p:sp>
          <p:nvSpPr>
            <p:cNvPr id="53" name="Ellipse 52"/>
            <p:cNvSpPr/>
            <p:nvPr/>
          </p:nvSpPr>
          <p:spPr>
            <a:xfrm>
              <a:off x="731520" y="446205"/>
              <a:ext cx="332509" cy="26835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" name="ZoneTexte 53"/>
            <p:cNvSpPr txBox="1"/>
            <p:nvPr/>
          </p:nvSpPr>
          <p:spPr>
            <a:xfrm>
              <a:off x="650960" y="419010"/>
              <a:ext cx="4795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smtClean="0"/>
                <a:t>UTL</a:t>
              </a:r>
              <a:endParaRPr lang="fr-FR" sz="1400" b="1" dirty="0"/>
            </a:p>
          </p:txBody>
        </p:sp>
      </p:grpSp>
      <p:sp>
        <p:nvSpPr>
          <p:cNvPr id="55" name="ZoneTexte 54"/>
          <p:cNvSpPr txBox="1"/>
          <p:nvPr/>
        </p:nvSpPr>
        <p:spPr>
          <a:xfrm>
            <a:off x="90874" y="3729109"/>
            <a:ext cx="4257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Détail à l’intérieur de la PHTA, au R+7</a:t>
            </a:r>
            <a:endParaRPr lang="fr-FR" dirty="0"/>
          </a:p>
        </p:txBody>
      </p:sp>
      <p:sp>
        <p:nvSpPr>
          <p:cNvPr id="65" name="Ellipse 64">
            <a:extLst>
              <a:ext uri="{FF2B5EF4-FFF2-40B4-BE49-F238E27FC236}">
                <a16:creationId xmlns:a16="http://schemas.microsoft.com/office/drawing/2014/main" id="{C78A6D92-E7E6-4A2B-B5F6-D7B5DF7AEA4F}"/>
              </a:ext>
            </a:extLst>
          </p:cNvPr>
          <p:cNvSpPr>
            <a:spLocks/>
          </p:cNvSpPr>
          <p:nvPr/>
        </p:nvSpPr>
        <p:spPr>
          <a:xfrm>
            <a:off x="1774432" y="5436090"/>
            <a:ext cx="137133" cy="192300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endParaRPr lang="en-US" sz="1050" dirty="0"/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C78A6D92-E7E6-4A2B-B5F6-D7B5DF7AEA4F}"/>
              </a:ext>
            </a:extLst>
          </p:cNvPr>
          <p:cNvSpPr>
            <a:spLocks/>
          </p:cNvSpPr>
          <p:nvPr/>
        </p:nvSpPr>
        <p:spPr>
          <a:xfrm>
            <a:off x="1548208" y="5712351"/>
            <a:ext cx="137133" cy="192300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endParaRPr lang="en-US" sz="1050" dirty="0"/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C78A6D92-E7E6-4A2B-B5F6-D7B5DF7AEA4F}"/>
              </a:ext>
            </a:extLst>
          </p:cNvPr>
          <p:cNvSpPr>
            <a:spLocks/>
          </p:cNvSpPr>
          <p:nvPr/>
        </p:nvSpPr>
        <p:spPr>
          <a:xfrm>
            <a:off x="1996364" y="5602112"/>
            <a:ext cx="137133" cy="192300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endParaRPr lang="en-US" sz="1050" dirty="0"/>
          </a:p>
        </p:txBody>
      </p:sp>
      <p:sp>
        <p:nvSpPr>
          <p:cNvPr id="73" name="Ellipse 72">
            <a:extLst>
              <a:ext uri="{FF2B5EF4-FFF2-40B4-BE49-F238E27FC236}">
                <a16:creationId xmlns:a16="http://schemas.microsoft.com/office/drawing/2014/main" id="{C78A6D92-E7E6-4A2B-B5F6-D7B5DF7AEA4F}"/>
              </a:ext>
            </a:extLst>
          </p:cNvPr>
          <p:cNvSpPr>
            <a:spLocks/>
          </p:cNvSpPr>
          <p:nvPr/>
        </p:nvSpPr>
        <p:spPr>
          <a:xfrm>
            <a:off x="5081481" y="6073775"/>
            <a:ext cx="137133" cy="192300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endParaRPr lang="en-US" sz="1050" dirty="0"/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C78A6D92-E7E6-4A2B-B5F6-D7B5DF7AEA4F}"/>
              </a:ext>
            </a:extLst>
          </p:cNvPr>
          <p:cNvSpPr>
            <a:spLocks/>
          </p:cNvSpPr>
          <p:nvPr/>
        </p:nvSpPr>
        <p:spPr>
          <a:xfrm>
            <a:off x="5440252" y="6045597"/>
            <a:ext cx="137133" cy="192300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endParaRPr lang="en-US" sz="1050" dirty="0"/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C78A6D92-E7E6-4A2B-B5F6-D7B5DF7AEA4F}"/>
              </a:ext>
            </a:extLst>
          </p:cNvPr>
          <p:cNvSpPr>
            <a:spLocks/>
          </p:cNvSpPr>
          <p:nvPr/>
        </p:nvSpPr>
        <p:spPr>
          <a:xfrm>
            <a:off x="5834742" y="6050329"/>
            <a:ext cx="137133" cy="192300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endParaRPr lang="en-US" sz="1050" dirty="0"/>
          </a:p>
        </p:txBody>
      </p:sp>
      <p:sp>
        <p:nvSpPr>
          <p:cNvPr id="77" name="Ellipse 76">
            <a:extLst>
              <a:ext uri="{FF2B5EF4-FFF2-40B4-BE49-F238E27FC236}">
                <a16:creationId xmlns:a16="http://schemas.microsoft.com/office/drawing/2014/main" id="{C78A6D92-E7E6-4A2B-B5F6-D7B5DF7AEA4F}"/>
              </a:ext>
            </a:extLst>
          </p:cNvPr>
          <p:cNvSpPr>
            <a:spLocks/>
          </p:cNvSpPr>
          <p:nvPr/>
        </p:nvSpPr>
        <p:spPr>
          <a:xfrm>
            <a:off x="8204718" y="6073775"/>
            <a:ext cx="137133" cy="192300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endParaRPr lang="en-US" sz="1050" dirty="0"/>
          </a:p>
        </p:txBody>
      </p:sp>
      <p:sp>
        <p:nvSpPr>
          <p:cNvPr id="78" name="Ellipse 77">
            <a:extLst>
              <a:ext uri="{FF2B5EF4-FFF2-40B4-BE49-F238E27FC236}">
                <a16:creationId xmlns:a16="http://schemas.microsoft.com/office/drawing/2014/main" id="{C78A6D92-E7E6-4A2B-B5F6-D7B5DF7AEA4F}"/>
              </a:ext>
            </a:extLst>
          </p:cNvPr>
          <p:cNvSpPr>
            <a:spLocks/>
          </p:cNvSpPr>
          <p:nvPr/>
        </p:nvSpPr>
        <p:spPr>
          <a:xfrm>
            <a:off x="8491077" y="4719713"/>
            <a:ext cx="137133" cy="192300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endParaRPr lang="en-US" sz="1050" dirty="0"/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C78A6D92-E7E6-4A2B-B5F6-D7B5DF7AEA4F}"/>
              </a:ext>
            </a:extLst>
          </p:cNvPr>
          <p:cNvSpPr>
            <a:spLocks/>
          </p:cNvSpPr>
          <p:nvPr/>
        </p:nvSpPr>
        <p:spPr>
          <a:xfrm>
            <a:off x="8318002" y="4668217"/>
            <a:ext cx="137133" cy="192300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endParaRPr lang="en-US" sz="1050" dirty="0"/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C78A6D92-E7E6-4A2B-B5F6-D7B5DF7AEA4F}"/>
              </a:ext>
            </a:extLst>
          </p:cNvPr>
          <p:cNvSpPr>
            <a:spLocks/>
          </p:cNvSpPr>
          <p:nvPr/>
        </p:nvSpPr>
        <p:spPr>
          <a:xfrm>
            <a:off x="8758104" y="4746555"/>
            <a:ext cx="137133" cy="192300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endParaRPr lang="en-US" sz="1050" dirty="0"/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C78A6D92-E7E6-4A2B-B5F6-D7B5DF7AEA4F}"/>
              </a:ext>
            </a:extLst>
          </p:cNvPr>
          <p:cNvSpPr>
            <a:spLocks/>
          </p:cNvSpPr>
          <p:nvPr/>
        </p:nvSpPr>
        <p:spPr>
          <a:xfrm>
            <a:off x="8878787" y="4983691"/>
            <a:ext cx="137133" cy="192300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endParaRPr lang="en-US" sz="1050" dirty="0"/>
          </a:p>
        </p:txBody>
      </p:sp>
      <p:sp>
        <p:nvSpPr>
          <p:cNvPr id="82" name="Ellipse 81">
            <a:extLst>
              <a:ext uri="{FF2B5EF4-FFF2-40B4-BE49-F238E27FC236}">
                <a16:creationId xmlns:a16="http://schemas.microsoft.com/office/drawing/2014/main" id="{C78A6D92-E7E6-4A2B-B5F6-D7B5DF7AEA4F}"/>
              </a:ext>
            </a:extLst>
          </p:cNvPr>
          <p:cNvSpPr>
            <a:spLocks/>
          </p:cNvSpPr>
          <p:nvPr/>
        </p:nvSpPr>
        <p:spPr>
          <a:xfrm>
            <a:off x="9464171" y="4650405"/>
            <a:ext cx="137133" cy="192300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726128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ZoneTexte 16"/>
          <p:cNvSpPr txBox="1"/>
          <p:nvPr/>
        </p:nvSpPr>
        <p:spPr>
          <a:xfrm>
            <a:off x="1915885" y="304132"/>
            <a:ext cx="7837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Jean </a:t>
            </a:r>
            <a:r>
              <a:rPr kumimoji="0" lang="fr-FR" sz="1800" b="1" i="0" u="sng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Roget</a:t>
            </a:r>
            <a:r>
              <a:rPr kumimoji="0" lang="fr-FR" sz="18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Contrôle d’accès</a:t>
            </a: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" y="197475"/>
            <a:ext cx="1133374" cy="758489"/>
          </a:xfrm>
          <a:prstGeom prst="rect">
            <a:avLst/>
          </a:prstGeom>
        </p:spPr>
      </p:pic>
      <p:sp>
        <p:nvSpPr>
          <p:cNvPr id="76" name="ZoneTexte 75"/>
          <p:cNvSpPr txBox="1"/>
          <p:nvPr/>
        </p:nvSpPr>
        <p:spPr>
          <a:xfrm>
            <a:off x="365760" y="6475615"/>
            <a:ext cx="29544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Réalisé par Betty </a:t>
            </a:r>
            <a:r>
              <a:rPr kumimoji="0" lang="fr-FR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Baffie</a:t>
            </a:r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Janvier 2022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59080" y="1212980"/>
            <a:ext cx="1133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smtClean="0"/>
              <a:t>R+8 :</a:t>
            </a:r>
            <a:endParaRPr lang="fr-FR" u="sng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804" y="1194458"/>
            <a:ext cx="10058400" cy="2163354"/>
          </a:xfrm>
          <a:prstGeom prst="rect">
            <a:avLst/>
          </a:prstGeom>
        </p:spPr>
      </p:pic>
      <p:sp>
        <p:nvSpPr>
          <p:cNvPr id="16" name="Ellipse 15"/>
          <p:cNvSpPr/>
          <p:nvPr/>
        </p:nvSpPr>
        <p:spPr>
          <a:xfrm>
            <a:off x="2153232" y="1975280"/>
            <a:ext cx="246366" cy="236891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>
          <a:xfrm>
            <a:off x="6941427" y="1979946"/>
            <a:ext cx="246366" cy="236891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2138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9C2825C4263F146B3F58B103DDEAFE2" ma:contentTypeVersion="16" ma:contentTypeDescription="Crée un document." ma:contentTypeScope="" ma:versionID="10cd77231e73d196bfee63a72d48553f">
  <xsd:schema xmlns:xsd="http://www.w3.org/2001/XMLSchema" xmlns:xs="http://www.w3.org/2001/XMLSchema" xmlns:p="http://schemas.microsoft.com/office/2006/metadata/properties" xmlns:ns2="97ad7290-2827-413d-9c68-8bb7515d5219" xmlns:ns3="5294483d-a7da-4bcc-9856-5396e42c5e21" targetNamespace="http://schemas.microsoft.com/office/2006/metadata/properties" ma:root="true" ma:fieldsID="4c7ff4dbdc1a53027a281895c26b5a68" ns2:_="" ns3:_="">
    <xsd:import namespace="97ad7290-2827-413d-9c68-8bb7515d5219"/>
    <xsd:import namespace="5294483d-a7da-4bcc-9856-5396e42c5e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ad7290-2827-413d-9c68-8bb7515d52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bd4f018d-6041-405e-aa1f-55cfc072e33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94483d-a7da-4bcc-9856-5396e42c5e2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3358d3f1-9a58-456e-af95-6c497d108473}" ma:internalName="TaxCatchAll" ma:showField="CatchAllData" ma:web="5294483d-a7da-4bcc-9856-5396e42c5e2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ad7290-2827-413d-9c68-8bb7515d5219">
      <Terms xmlns="http://schemas.microsoft.com/office/infopath/2007/PartnerControls"/>
    </lcf76f155ced4ddcb4097134ff3c332f>
    <TaxCatchAll xmlns="5294483d-a7da-4bcc-9856-5396e42c5e21" xsi:nil="true"/>
  </documentManagement>
</p:properties>
</file>

<file path=customXml/itemProps1.xml><?xml version="1.0" encoding="utf-8"?>
<ds:datastoreItem xmlns:ds="http://schemas.openxmlformats.org/officeDocument/2006/customXml" ds:itemID="{CF0C7641-A1C6-430D-AB48-9473798D8ADE}"/>
</file>

<file path=customXml/itemProps2.xml><?xml version="1.0" encoding="utf-8"?>
<ds:datastoreItem xmlns:ds="http://schemas.openxmlformats.org/officeDocument/2006/customXml" ds:itemID="{1CEE7DC2-93D1-4D94-A938-E36715FEFD92}"/>
</file>

<file path=customXml/itemProps3.xml><?xml version="1.0" encoding="utf-8"?>
<ds:datastoreItem xmlns:ds="http://schemas.openxmlformats.org/officeDocument/2006/customXml" ds:itemID="{E275A3D5-8924-4D4C-8FD3-4599C30F86D7}"/>
</file>

<file path=docProps/app.xml><?xml version="1.0" encoding="utf-8"?>
<Properties xmlns="http://schemas.openxmlformats.org/officeDocument/2006/extended-properties" xmlns:vt="http://schemas.openxmlformats.org/officeDocument/2006/docPropsVTypes">
  <TotalTime>954</TotalTime>
  <Words>175</Words>
  <Application>Microsoft Office PowerPoint</Application>
  <PresentationFormat>Grand écran</PresentationFormat>
  <Paragraphs>58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Bâtiment Jean Roget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DSI UGA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BETTY BAFFIE</dc:creator>
  <cp:lastModifiedBy>BETTY BAFFIE</cp:lastModifiedBy>
  <cp:revision>24</cp:revision>
  <dcterms:created xsi:type="dcterms:W3CDTF">2021-06-08T13:22:21Z</dcterms:created>
  <dcterms:modified xsi:type="dcterms:W3CDTF">2022-03-15T14:12:51Z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0x01010029C2825C4263F146B3F58B103DDEAFE2</vt:lpwstr>
  </property>
</Properties>
</file>